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2EEB4-8883-11B8-9CD0-C7C1612ED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983CFD-9DB1-58D9-CDF7-D212B3C52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2FF70-A172-9EBE-B58A-AABA47F34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A23FF-3337-9286-E533-415036E45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CC9DEF-2893-51DE-B7C9-66AEA0EFA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8995F-7669-7937-EFBB-5B99F5B2F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5E2CFC-6A65-BA2F-97AA-33D0DFA10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CDE255-A99B-F570-F6CB-BAD26F9C8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E6F3A-E560-1DB8-3D2F-E0F62F472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CCD5F-0D06-770F-3647-C5FA9E266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8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451355-A090-8E4B-28F1-D037D353AD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65F93-071A-54AF-D674-A48611051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8E410-861D-5440-DDBA-4CB85BEB6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B4012-9D9A-F410-F03A-918C3A514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A333-4878-9F6D-B9AB-C498CCC02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022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BE4C-CB73-EE01-C67A-D33E71F60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BD62E-F77B-346D-F6B8-A647C5B1A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D29A7-CD1A-C3EC-183C-ADC27DFFD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EBA9-BA47-F570-69D1-5DCE87E62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FF05-1C3B-AAA6-7CA5-C41E4EAAE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9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1EFD3-6FB9-F941-7E32-7FB0C6161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FEF3B-1A6F-1BED-63C9-658D14948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7522B-A81E-1E7E-C670-3BD33988B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EBFB8-54C6-7856-572B-8C65F394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E8F1C-0B8C-19A5-C1E3-F6346C3B2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5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28741-4D33-6E83-63FA-A4F3BD1C4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B6778-BC39-E420-B28B-5BCC3104C8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9744FA-24B1-F5BF-7E6D-EF636B16F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5BCBA2-9E0F-ACA8-941D-92EC33188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52A573-97D7-719F-9EE0-C995F701D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080EB-5A37-A3A3-DCAA-636163552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9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A2706-3B66-AFF8-D875-4F0ACA34A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A4879-4DEF-6CA3-AD51-31AB1E452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E9D45C-3A8F-9D25-A352-18EC146508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32719-50C8-C314-C593-A909B4C87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88448B-3FA2-4348-F72B-13256ED128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AF9363-5772-A9BD-430E-DC25F0AC3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5A5801-F7CB-1C35-A91B-590BC8755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3CFFD-332A-4D6D-630A-56173FE7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75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A8842-B6D9-3B74-AC6B-5DC6AA37D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04CC99-35B9-F21A-126F-D38305616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D59C75-E886-5BCC-E75B-CF3AB19CF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782D9E-1285-6739-CB43-C8F70D9C0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60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B88507-57D0-F918-FFD1-8179DD3ED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38115E-E462-A22D-63D1-DF8E5EADD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2828A3-844C-C212-A98B-0D376DCB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3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CEB36-BD7F-138A-A41E-976E04D3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F2619-16E8-921D-99B3-56CE22306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03D46-0CE8-2744-EDAD-8D9550D94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7057B-8E30-91A5-9F49-469B96D72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09625-4808-D6BF-5324-8CA570EDE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B30D2-DE67-4B12-F442-F184994BD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4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E6A45-3164-93FB-E521-A3616DA8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AD1287-FEC8-D66C-3C0C-4F51F3269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B10284-0D5E-0A9C-F66F-4EDB5841B1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202219-3490-40FF-14BF-203031093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F6F31-A31F-26A9-5A4C-467B95784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549DA-5C04-46D0-168B-AADBC02B7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83B495-8797-C20E-C968-B4910BB2E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54DA6-157F-F717-215C-0EC51048AF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A0415-907A-F414-4538-9DDBC0BA0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5D823-747D-4B0D-8897-319964815525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6DBBC-DDF1-7338-4F24-28B1C45994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7D2F8-229A-0C63-FEC3-64349D8445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6FA5B-E077-43D0-BB1E-585AFBAC05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54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2A4274-65F8-84EA-1F90-9C80C5D028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152400"/>
            <a:ext cx="8459634" cy="62908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25E743A-F4AB-4329-8268-29412619CC25}"/>
              </a:ext>
            </a:extLst>
          </p:cNvPr>
          <p:cNvSpPr txBox="1"/>
          <p:nvPr/>
        </p:nvSpPr>
        <p:spPr>
          <a:xfrm>
            <a:off x="8904304" y="1846555"/>
            <a:ext cx="3027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1947 Mack L Series Fire Truck</a:t>
            </a:r>
          </a:p>
        </p:txBody>
      </p:sp>
    </p:spTree>
    <p:extLst>
      <p:ext uri="{BB962C8B-B14F-4D97-AF65-F5344CB8AC3E}">
        <p14:creationId xmlns:p14="http://schemas.microsoft.com/office/powerpoint/2010/main" val="411643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Ladd, Aaron</dc:creator>
  <cp:lastModifiedBy>Ladd, Aaron</cp:lastModifiedBy>
  <cp:revision>1</cp:revision>
  <dcterms:created xsi:type="dcterms:W3CDTF">2023-04-10T14:36:09Z</dcterms:created>
  <dcterms:modified xsi:type="dcterms:W3CDTF">2023-04-10T14:40:22Z</dcterms:modified>
</cp:coreProperties>
</file>