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3" r:id="rId4"/>
    <p:sldId id="267" r:id="rId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USE THE FIRE STATION</a:t>
            </a:r>
            <a:br>
              <a:rPr lang="en-US" dirty="0"/>
            </a:br>
            <a:r>
              <a:rPr lang="en-US" dirty="0"/>
              <a:t>Request for proposal (RFP)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151 Main street,  Ashland ma 01721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75" y="1172091"/>
            <a:ext cx="1170165" cy="117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02" y="3398641"/>
            <a:ext cx="5427621" cy="2760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6" y="3364439"/>
            <a:ext cx="4243540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0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7109"/>
            <a:ext cx="6216215" cy="44075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anticipation of the opening of the new Public Safety Building, the Town explored reuse options </a:t>
            </a:r>
          </a:p>
          <a:p>
            <a:r>
              <a:rPr lang="en-US" dirty="0"/>
              <a:t>A Request for Interest (RFI) was advertised to the public to gather information on what type of interest there was for private sector investment</a:t>
            </a:r>
          </a:p>
          <a:p>
            <a:r>
              <a:rPr lang="en-US" dirty="0"/>
              <a:t>Fall of 2022, a RFI, limited to commercial use and required the preservation of the fire station façade, was issued. Responses were due December 6th</a:t>
            </a:r>
          </a:p>
          <a:p>
            <a:r>
              <a:rPr lang="en-US" dirty="0"/>
              <a:t>A Public Forum was held January 25</a:t>
            </a:r>
            <a:r>
              <a:rPr lang="en-US" baseline="30000" dirty="0"/>
              <a:t>th</a:t>
            </a:r>
            <a:r>
              <a:rPr lang="en-US" dirty="0"/>
              <a:t> 2023 where the concepts from 3 interested parties were presented, including the Clover Road taproom. </a:t>
            </a:r>
          </a:p>
          <a:p>
            <a:r>
              <a:rPr lang="en-US" dirty="0"/>
              <a:t>To gather additional information from the community, a survey was created. Over 400 responses were acquired. The survey results showed clearly that the town preferred a lease over sale and supported a brewery or restaurant in this location.  </a:t>
            </a:r>
          </a:p>
          <a:p>
            <a:r>
              <a:rPr lang="en-US" dirty="0"/>
              <a:t>A formal Request for Proposals for the lease of the fire station was issued February 16th. Responses were due on March 30, 2023</a:t>
            </a:r>
          </a:p>
          <a:p>
            <a:r>
              <a:rPr lang="en-US" dirty="0"/>
              <a:t>The Town received one proposal from Clover Road Brewing for a brewery taproom.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75" y="676278"/>
            <a:ext cx="1054779" cy="1056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7" y="2400298"/>
            <a:ext cx="4723460" cy="31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" r="1420" b="3482"/>
          <a:stretch/>
        </p:blipFill>
        <p:spPr>
          <a:xfrm>
            <a:off x="6452756" y="2027583"/>
            <a:ext cx="5240632" cy="282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20" y="2215518"/>
            <a:ext cx="5713067" cy="4715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Proposal:</a:t>
            </a:r>
            <a:r>
              <a:rPr lang="en-US" u="sng" dirty="0"/>
              <a:t> Clover Road Brewery - Taproom </a:t>
            </a:r>
          </a:p>
          <a:p>
            <a:r>
              <a:rPr lang="en-US" sz="1700" dirty="0"/>
              <a:t>Existing brewery in Hudson, MA </a:t>
            </a:r>
          </a:p>
          <a:p>
            <a:r>
              <a:rPr lang="en-US" sz="1700" dirty="0"/>
              <a:t>Looking for additional space to sell product and create community space in Ashland.</a:t>
            </a:r>
          </a:p>
          <a:p>
            <a:r>
              <a:rPr lang="en-US" sz="1700" dirty="0"/>
              <a:t>70 Seats total, includes indoor space and outdoor patio</a:t>
            </a:r>
          </a:p>
          <a:p>
            <a:r>
              <a:rPr lang="en-US" sz="1700" dirty="0" err="1"/>
              <a:t>Cornhole</a:t>
            </a:r>
            <a:r>
              <a:rPr lang="en-US" sz="1700" dirty="0"/>
              <a:t> and games, private events and community gathering space</a:t>
            </a:r>
          </a:p>
          <a:p>
            <a:r>
              <a:rPr lang="en-US" sz="1700" dirty="0"/>
              <a:t>Encourages community involvement through running clubs, trivia, movie and comedy nights</a:t>
            </a:r>
          </a:p>
          <a:p>
            <a:pPr marL="0" indent="0">
              <a:buNone/>
            </a:pPr>
            <a:r>
              <a:rPr lang="en-US" sz="1700" b="1" u="sng" dirty="0"/>
              <a:t>What it will bring: </a:t>
            </a:r>
          </a:p>
          <a:p>
            <a:r>
              <a:rPr lang="en-US" sz="1700" dirty="0"/>
              <a:t>Tap Room, 	Food Trucks, Music &amp; Entertainment</a:t>
            </a:r>
          </a:p>
          <a:p>
            <a:r>
              <a:rPr lang="en-US" sz="1700" dirty="0"/>
              <a:t>Vibrancy in Downtown </a:t>
            </a:r>
          </a:p>
          <a:p>
            <a:r>
              <a:rPr lang="en-US" sz="1700" dirty="0"/>
              <a:t>Attraction to encourage visitors and potential business for other existing businesses in downtown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14" y="680365"/>
            <a:ext cx="1056006" cy="1057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26826" y="4955282"/>
            <a:ext cx="3567964" cy="728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44762" y="4949565"/>
            <a:ext cx="233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Conceptual Renderings </a:t>
            </a:r>
          </a:p>
          <a:p>
            <a:pPr algn="ctr"/>
            <a:r>
              <a:rPr lang="en-US" sz="1200" dirty="0"/>
              <a:t> (Not Final Design as the </a:t>
            </a:r>
          </a:p>
          <a:p>
            <a:pPr algn="ctr"/>
            <a:r>
              <a:rPr lang="en-US" sz="1200" dirty="0"/>
              <a:t>permitting process is still needed )</a:t>
            </a:r>
          </a:p>
        </p:txBody>
      </p:sp>
    </p:spTree>
    <p:extLst>
      <p:ext uri="{BB962C8B-B14F-4D97-AF65-F5344CB8AC3E}">
        <p14:creationId xmlns:p14="http://schemas.microsoft.com/office/powerpoint/2010/main" val="68196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6840"/>
          <a:stretch/>
        </p:blipFill>
        <p:spPr>
          <a:xfrm rot="16200000">
            <a:off x="3490118" y="510381"/>
            <a:ext cx="4717208" cy="7493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Rendering of INSIDE</a:t>
            </a:r>
          </a:p>
        </p:txBody>
      </p:sp>
    </p:spTree>
    <p:extLst>
      <p:ext uri="{BB962C8B-B14F-4D97-AF65-F5344CB8AC3E}">
        <p14:creationId xmlns:p14="http://schemas.microsoft.com/office/powerpoint/2010/main" val="2222621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10216</TotalTime>
  <Words>310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Dividend</vt:lpstr>
      <vt:lpstr>The future USE THE FIRE STATION Request for proposal (RFP)</vt:lpstr>
      <vt:lpstr>PROCESS</vt:lpstr>
      <vt:lpstr>Proposal Summary</vt:lpstr>
      <vt:lpstr>CONCEPT Rendering of INSIDE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Downtown Ashland Police and Fire Station Reuse</dc:title>
  <dc:creator>Beth Reynolds</dc:creator>
  <cp:lastModifiedBy>Michael Herbert</cp:lastModifiedBy>
  <cp:revision>64</cp:revision>
  <cp:lastPrinted>2023-01-25T20:22:22Z</cp:lastPrinted>
  <dcterms:created xsi:type="dcterms:W3CDTF">2023-01-05T14:06:28Z</dcterms:created>
  <dcterms:modified xsi:type="dcterms:W3CDTF">2023-05-03T19:49:15Z</dcterms:modified>
</cp:coreProperties>
</file>